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45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78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06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83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30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8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27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08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22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65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75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38FD0-6867-4087-82A6-E823D44EA99C}" type="datetimeFigureOut">
              <a:rPr lang="zh-CN" altLang="en-US" smtClean="0"/>
              <a:t>2020/12/28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C3F7C-FE6B-4DC6-9494-3D0ED496ED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03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9540" y="1436292"/>
            <a:ext cx="5280576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zh-CN" altLang="en-US" sz="2000" dirty="0">
                <a:latin typeface="方正舒体" pitchFamily="2" charset="-122"/>
                <a:ea typeface="方正舒体" pitchFamily="2" charset="-122"/>
              </a:rPr>
              <a:t>单击此处</a:t>
            </a:r>
            <a:r>
              <a:rPr lang="zh-CN" altLang="en-US" sz="2000" i="1" dirty="0">
                <a:latin typeface="方正舒体" pitchFamily="2" charset="-122"/>
                <a:ea typeface="方正舒体" pitchFamily="2" charset="-122"/>
              </a:rPr>
              <a:t>输入</a:t>
            </a:r>
            <a:r>
              <a:rPr lang="zh-CN" altLang="en-US" sz="2000" dirty="0">
                <a:latin typeface="方正舒体" pitchFamily="2" charset="-122"/>
                <a:ea typeface="方正舒体" pitchFamily="2" charset="-122"/>
              </a:rPr>
              <a:t>祝福</a:t>
            </a:r>
            <a:r>
              <a:rPr lang="zh-CN" altLang="en-US" sz="2000" dirty="0" smtClean="0">
                <a:latin typeface="方正舒体" pitchFamily="2" charset="-122"/>
                <a:ea typeface="方正舒体" pitchFamily="2" charset="-122"/>
              </a:rPr>
              <a:t>语</a:t>
            </a:r>
            <a:endParaRPr lang="en-US" altLang="zh-CN" sz="2000" dirty="0" smtClean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 smtClean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 smtClean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 smtClean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en-US" altLang="zh-CN" dirty="0">
              <a:latin typeface="方正舒体" pitchFamily="2" charset="-122"/>
              <a:ea typeface="方正舒体" pitchFamily="2" charset="-122"/>
            </a:endParaRPr>
          </a:p>
          <a:p>
            <a:pPr>
              <a:lnSpc>
                <a:spcPts val="37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215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5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方正舒体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4</cp:revision>
  <dcterms:created xsi:type="dcterms:W3CDTF">2019-12-31T06:35:34Z</dcterms:created>
  <dcterms:modified xsi:type="dcterms:W3CDTF">2020-12-28T02:13:22Z</dcterms:modified>
</cp:coreProperties>
</file>